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616825" cy="128016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06"/>
    <p:restoredTop sz="96291"/>
  </p:normalViewPr>
  <p:slideViewPr>
    <p:cSldViewPr snapToGrid="0" snapToObjects="1">
      <p:cViewPr varScale="1">
        <p:scale>
          <a:sx n="115" d="100"/>
          <a:sy n="115" d="100"/>
        </p:scale>
        <p:origin x="501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262" y="2095078"/>
            <a:ext cx="6474301" cy="4456853"/>
          </a:xfrm>
        </p:spPr>
        <p:txBody>
          <a:bodyPr anchor="b"/>
          <a:lstStyle>
            <a:lvl1pPr algn="ctr">
              <a:defRPr sz="4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103" y="6723804"/>
            <a:ext cx="5712619" cy="3090756"/>
          </a:xfrm>
        </p:spPr>
        <p:txBody>
          <a:bodyPr/>
          <a:lstStyle>
            <a:lvl1pPr marL="0" indent="0" algn="ctr">
              <a:buNone/>
              <a:defRPr sz="1999"/>
            </a:lvl1pPr>
            <a:lvl2pPr marL="380848" indent="0" algn="ctr">
              <a:buNone/>
              <a:defRPr sz="1666"/>
            </a:lvl2pPr>
            <a:lvl3pPr marL="761695" indent="0" algn="ctr">
              <a:buNone/>
              <a:defRPr sz="1499"/>
            </a:lvl3pPr>
            <a:lvl4pPr marL="1142543" indent="0" algn="ctr">
              <a:buNone/>
              <a:defRPr sz="1333"/>
            </a:lvl4pPr>
            <a:lvl5pPr marL="1523390" indent="0" algn="ctr">
              <a:buNone/>
              <a:defRPr sz="1333"/>
            </a:lvl5pPr>
            <a:lvl6pPr marL="1904238" indent="0" algn="ctr">
              <a:buNone/>
              <a:defRPr sz="1333"/>
            </a:lvl6pPr>
            <a:lvl7pPr marL="2285086" indent="0" algn="ctr">
              <a:buNone/>
              <a:defRPr sz="1333"/>
            </a:lvl7pPr>
            <a:lvl8pPr marL="2665933" indent="0" algn="ctr">
              <a:buNone/>
              <a:defRPr sz="1333"/>
            </a:lvl8pPr>
            <a:lvl9pPr marL="3046781" indent="0" algn="ctr"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E629-17FB-AD46-8134-286073F8FCF5}" type="datetimeFigureOut">
              <a:rPr lang="en-US" smtClean="0"/>
              <a:t>6/12/20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D34A-9526-A841-97A1-5ED2B53B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6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E629-17FB-AD46-8134-286073F8FCF5}" type="datetimeFigureOut">
              <a:rPr lang="en-US" smtClean="0"/>
              <a:t>6/12/20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D34A-9526-A841-97A1-5ED2B53B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53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50791" y="681567"/>
            <a:ext cx="1642378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657" y="681567"/>
            <a:ext cx="4831923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E629-17FB-AD46-8134-286073F8FCF5}" type="datetimeFigureOut">
              <a:rPr lang="en-US" smtClean="0"/>
              <a:t>6/12/20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D34A-9526-A841-97A1-5ED2B53B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5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E629-17FB-AD46-8134-286073F8FCF5}" type="datetimeFigureOut">
              <a:rPr lang="en-US" smtClean="0"/>
              <a:t>6/12/20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D34A-9526-A841-97A1-5ED2B53B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640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690" y="3191514"/>
            <a:ext cx="6569512" cy="5325109"/>
          </a:xfrm>
        </p:spPr>
        <p:txBody>
          <a:bodyPr anchor="b"/>
          <a:lstStyle>
            <a:lvl1pPr>
              <a:defRPr sz="4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690" y="8567000"/>
            <a:ext cx="6569512" cy="2800349"/>
          </a:xfrm>
        </p:spPr>
        <p:txBody>
          <a:bodyPr/>
          <a:lstStyle>
            <a:lvl1pPr marL="0" indent="0">
              <a:buNone/>
              <a:defRPr sz="1999">
                <a:solidFill>
                  <a:schemeClr val="tx1"/>
                </a:solidFill>
              </a:defRPr>
            </a:lvl1pPr>
            <a:lvl2pPr marL="380848" indent="0">
              <a:buNone/>
              <a:defRPr sz="1666">
                <a:solidFill>
                  <a:schemeClr val="tx1">
                    <a:tint val="75000"/>
                  </a:schemeClr>
                </a:solidFill>
              </a:defRPr>
            </a:lvl2pPr>
            <a:lvl3pPr marL="761695" indent="0">
              <a:buNone/>
              <a:defRPr sz="1499">
                <a:solidFill>
                  <a:schemeClr val="tx1">
                    <a:tint val="75000"/>
                  </a:schemeClr>
                </a:solidFill>
              </a:defRPr>
            </a:lvl3pPr>
            <a:lvl4pPr marL="114254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39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23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086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593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6781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E629-17FB-AD46-8134-286073F8FCF5}" type="datetimeFigureOut">
              <a:rPr lang="en-US" smtClean="0"/>
              <a:t>6/12/20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D34A-9526-A841-97A1-5ED2B53B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070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3657" y="3407833"/>
            <a:ext cx="3237151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6017" y="3407833"/>
            <a:ext cx="3237151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E629-17FB-AD46-8134-286073F8FCF5}" type="datetimeFigureOut">
              <a:rPr lang="en-US" smtClean="0"/>
              <a:t>6/12/20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D34A-9526-A841-97A1-5ED2B53B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3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649" y="681570"/>
            <a:ext cx="6569512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650" y="3138171"/>
            <a:ext cx="3222273" cy="1537969"/>
          </a:xfrm>
        </p:spPr>
        <p:txBody>
          <a:bodyPr anchor="b"/>
          <a:lstStyle>
            <a:lvl1pPr marL="0" indent="0">
              <a:buNone/>
              <a:defRPr sz="1999" b="1"/>
            </a:lvl1pPr>
            <a:lvl2pPr marL="380848" indent="0">
              <a:buNone/>
              <a:defRPr sz="1666" b="1"/>
            </a:lvl2pPr>
            <a:lvl3pPr marL="761695" indent="0">
              <a:buNone/>
              <a:defRPr sz="1499" b="1"/>
            </a:lvl3pPr>
            <a:lvl4pPr marL="1142543" indent="0">
              <a:buNone/>
              <a:defRPr sz="1333" b="1"/>
            </a:lvl4pPr>
            <a:lvl5pPr marL="1523390" indent="0">
              <a:buNone/>
              <a:defRPr sz="1333" b="1"/>
            </a:lvl5pPr>
            <a:lvl6pPr marL="1904238" indent="0">
              <a:buNone/>
              <a:defRPr sz="1333" b="1"/>
            </a:lvl6pPr>
            <a:lvl7pPr marL="2285086" indent="0">
              <a:buNone/>
              <a:defRPr sz="1333" b="1"/>
            </a:lvl7pPr>
            <a:lvl8pPr marL="2665933" indent="0">
              <a:buNone/>
              <a:defRPr sz="1333" b="1"/>
            </a:lvl8pPr>
            <a:lvl9pPr marL="3046781" indent="0">
              <a:buNone/>
              <a:defRPr sz="13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650" y="4676140"/>
            <a:ext cx="3222273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56018" y="3138171"/>
            <a:ext cx="3238143" cy="1537969"/>
          </a:xfrm>
        </p:spPr>
        <p:txBody>
          <a:bodyPr anchor="b"/>
          <a:lstStyle>
            <a:lvl1pPr marL="0" indent="0">
              <a:buNone/>
              <a:defRPr sz="1999" b="1"/>
            </a:lvl1pPr>
            <a:lvl2pPr marL="380848" indent="0">
              <a:buNone/>
              <a:defRPr sz="1666" b="1"/>
            </a:lvl2pPr>
            <a:lvl3pPr marL="761695" indent="0">
              <a:buNone/>
              <a:defRPr sz="1499" b="1"/>
            </a:lvl3pPr>
            <a:lvl4pPr marL="1142543" indent="0">
              <a:buNone/>
              <a:defRPr sz="1333" b="1"/>
            </a:lvl4pPr>
            <a:lvl5pPr marL="1523390" indent="0">
              <a:buNone/>
              <a:defRPr sz="1333" b="1"/>
            </a:lvl5pPr>
            <a:lvl6pPr marL="1904238" indent="0">
              <a:buNone/>
              <a:defRPr sz="1333" b="1"/>
            </a:lvl6pPr>
            <a:lvl7pPr marL="2285086" indent="0">
              <a:buNone/>
              <a:defRPr sz="1333" b="1"/>
            </a:lvl7pPr>
            <a:lvl8pPr marL="2665933" indent="0">
              <a:buNone/>
              <a:defRPr sz="1333" b="1"/>
            </a:lvl8pPr>
            <a:lvl9pPr marL="3046781" indent="0">
              <a:buNone/>
              <a:defRPr sz="13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56018" y="4676140"/>
            <a:ext cx="3238143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E629-17FB-AD46-8134-286073F8FCF5}" type="datetimeFigureOut">
              <a:rPr lang="en-US" smtClean="0"/>
              <a:t>6/12/20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D34A-9526-A841-97A1-5ED2B53B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83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E629-17FB-AD46-8134-286073F8FCF5}" type="datetimeFigureOut">
              <a:rPr lang="en-US" smtClean="0"/>
              <a:t>6/12/20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D34A-9526-A841-97A1-5ED2B53B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448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E629-17FB-AD46-8134-286073F8FCF5}" type="datetimeFigureOut">
              <a:rPr lang="en-US" smtClean="0"/>
              <a:t>6/12/20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D34A-9526-A841-97A1-5ED2B53B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06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649" y="853440"/>
            <a:ext cx="2456624" cy="2987040"/>
          </a:xfrm>
        </p:spPr>
        <p:txBody>
          <a:bodyPr anchor="b"/>
          <a:lstStyle>
            <a:lvl1pPr>
              <a:defRPr sz="266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143" y="1843196"/>
            <a:ext cx="3856018" cy="9097433"/>
          </a:xfrm>
        </p:spPr>
        <p:txBody>
          <a:bodyPr/>
          <a:lstStyle>
            <a:lvl1pPr>
              <a:defRPr sz="2666"/>
            </a:lvl1pPr>
            <a:lvl2pPr>
              <a:defRPr sz="2332"/>
            </a:lvl2pPr>
            <a:lvl3pPr>
              <a:defRPr sz="1999"/>
            </a:lvl3pPr>
            <a:lvl4pPr>
              <a:defRPr sz="1666"/>
            </a:lvl4pPr>
            <a:lvl5pPr>
              <a:defRPr sz="1666"/>
            </a:lvl5pPr>
            <a:lvl6pPr>
              <a:defRPr sz="1666"/>
            </a:lvl6pPr>
            <a:lvl7pPr>
              <a:defRPr sz="1666"/>
            </a:lvl7pPr>
            <a:lvl8pPr>
              <a:defRPr sz="1666"/>
            </a:lvl8pPr>
            <a:lvl9pPr>
              <a:defRPr sz="166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649" y="3840480"/>
            <a:ext cx="2456624" cy="7114964"/>
          </a:xfrm>
        </p:spPr>
        <p:txBody>
          <a:bodyPr/>
          <a:lstStyle>
            <a:lvl1pPr marL="0" indent="0">
              <a:buNone/>
              <a:defRPr sz="1333"/>
            </a:lvl1pPr>
            <a:lvl2pPr marL="380848" indent="0">
              <a:buNone/>
              <a:defRPr sz="1166"/>
            </a:lvl2pPr>
            <a:lvl3pPr marL="761695" indent="0">
              <a:buNone/>
              <a:defRPr sz="1000"/>
            </a:lvl3pPr>
            <a:lvl4pPr marL="1142543" indent="0">
              <a:buNone/>
              <a:defRPr sz="833"/>
            </a:lvl4pPr>
            <a:lvl5pPr marL="1523390" indent="0">
              <a:buNone/>
              <a:defRPr sz="833"/>
            </a:lvl5pPr>
            <a:lvl6pPr marL="1904238" indent="0">
              <a:buNone/>
              <a:defRPr sz="833"/>
            </a:lvl6pPr>
            <a:lvl7pPr marL="2285086" indent="0">
              <a:buNone/>
              <a:defRPr sz="833"/>
            </a:lvl7pPr>
            <a:lvl8pPr marL="2665933" indent="0">
              <a:buNone/>
              <a:defRPr sz="833"/>
            </a:lvl8pPr>
            <a:lvl9pPr marL="3046781" indent="0">
              <a:buNone/>
              <a:defRPr sz="8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E629-17FB-AD46-8134-286073F8FCF5}" type="datetimeFigureOut">
              <a:rPr lang="en-US" smtClean="0"/>
              <a:t>6/12/20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D34A-9526-A841-97A1-5ED2B53B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649" y="853440"/>
            <a:ext cx="2456624" cy="2987040"/>
          </a:xfrm>
        </p:spPr>
        <p:txBody>
          <a:bodyPr anchor="b"/>
          <a:lstStyle>
            <a:lvl1pPr>
              <a:defRPr sz="266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38143" y="1843196"/>
            <a:ext cx="3856018" cy="9097433"/>
          </a:xfrm>
        </p:spPr>
        <p:txBody>
          <a:bodyPr anchor="t"/>
          <a:lstStyle>
            <a:lvl1pPr marL="0" indent="0">
              <a:buNone/>
              <a:defRPr sz="2666"/>
            </a:lvl1pPr>
            <a:lvl2pPr marL="380848" indent="0">
              <a:buNone/>
              <a:defRPr sz="2332"/>
            </a:lvl2pPr>
            <a:lvl3pPr marL="761695" indent="0">
              <a:buNone/>
              <a:defRPr sz="1999"/>
            </a:lvl3pPr>
            <a:lvl4pPr marL="1142543" indent="0">
              <a:buNone/>
              <a:defRPr sz="1666"/>
            </a:lvl4pPr>
            <a:lvl5pPr marL="1523390" indent="0">
              <a:buNone/>
              <a:defRPr sz="1666"/>
            </a:lvl5pPr>
            <a:lvl6pPr marL="1904238" indent="0">
              <a:buNone/>
              <a:defRPr sz="1666"/>
            </a:lvl6pPr>
            <a:lvl7pPr marL="2285086" indent="0">
              <a:buNone/>
              <a:defRPr sz="1666"/>
            </a:lvl7pPr>
            <a:lvl8pPr marL="2665933" indent="0">
              <a:buNone/>
              <a:defRPr sz="1666"/>
            </a:lvl8pPr>
            <a:lvl9pPr marL="3046781" indent="0">
              <a:buNone/>
              <a:defRPr sz="166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649" y="3840480"/>
            <a:ext cx="2456624" cy="7114964"/>
          </a:xfrm>
        </p:spPr>
        <p:txBody>
          <a:bodyPr/>
          <a:lstStyle>
            <a:lvl1pPr marL="0" indent="0">
              <a:buNone/>
              <a:defRPr sz="1333"/>
            </a:lvl1pPr>
            <a:lvl2pPr marL="380848" indent="0">
              <a:buNone/>
              <a:defRPr sz="1166"/>
            </a:lvl2pPr>
            <a:lvl3pPr marL="761695" indent="0">
              <a:buNone/>
              <a:defRPr sz="1000"/>
            </a:lvl3pPr>
            <a:lvl4pPr marL="1142543" indent="0">
              <a:buNone/>
              <a:defRPr sz="833"/>
            </a:lvl4pPr>
            <a:lvl5pPr marL="1523390" indent="0">
              <a:buNone/>
              <a:defRPr sz="833"/>
            </a:lvl5pPr>
            <a:lvl6pPr marL="1904238" indent="0">
              <a:buNone/>
              <a:defRPr sz="833"/>
            </a:lvl6pPr>
            <a:lvl7pPr marL="2285086" indent="0">
              <a:buNone/>
              <a:defRPr sz="833"/>
            </a:lvl7pPr>
            <a:lvl8pPr marL="2665933" indent="0">
              <a:buNone/>
              <a:defRPr sz="833"/>
            </a:lvl8pPr>
            <a:lvl9pPr marL="3046781" indent="0">
              <a:buNone/>
              <a:defRPr sz="8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E629-17FB-AD46-8134-286073F8FCF5}" type="datetimeFigureOut">
              <a:rPr lang="en-US" smtClean="0"/>
              <a:t>6/12/20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D34A-9526-A841-97A1-5ED2B53B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60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3657" y="681570"/>
            <a:ext cx="6569512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657" y="3407833"/>
            <a:ext cx="6569512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3657" y="11865189"/>
            <a:ext cx="1713786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0E629-17FB-AD46-8134-286073F8FCF5}" type="datetimeFigureOut">
              <a:rPr lang="en-US" smtClean="0"/>
              <a:t>6/12/20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3074" y="11865189"/>
            <a:ext cx="2570678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79382" y="11865189"/>
            <a:ext cx="1713786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BD34A-9526-A841-97A1-5ED2B53B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19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61695" rtl="0" eaLnBrk="1" latinLnBrk="0" hangingPunct="1">
        <a:lnSpc>
          <a:spcPct val="90000"/>
        </a:lnSpc>
        <a:spcBef>
          <a:spcPct val="0"/>
        </a:spcBef>
        <a:buNone/>
        <a:defRPr sz="36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24" indent="-190424" algn="l" defTabSz="761695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2" kern="1200">
          <a:solidFill>
            <a:schemeClr val="tx1"/>
          </a:solidFill>
          <a:latin typeface="+mn-lt"/>
          <a:ea typeface="+mn-ea"/>
          <a:cs typeface="+mn-cs"/>
        </a:defRPr>
      </a:lvl1pPr>
      <a:lvl2pPr marL="571271" indent="-190424" algn="l" defTabSz="761695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2pPr>
      <a:lvl3pPr marL="952119" indent="-190424" algn="l" defTabSz="761695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6" kern="1200">
          <a:solidFill>
            <a:schemeClr val="tx1"/>
          </a:solidFill>
          <a:latin typeface="+mn-lt"/>
          <a:ea typeface="+mn-ea"/>
          <a:cs typeface="+mn-cs"/>
        </a:defRPr>
      </a:lvl3pPr>
      <a:lvl4pPr marL="1332967" indent="-190424" algn="l" defTabSz="761695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4pPr>
      <a:lvl5pPr marL="1713814" indent="-190424" algn="l" defTabSz="761695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5pPr>
      <a:lvl6pPr marL="2094662" indent="-190424" algn="l" defTabSz="761695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6pPr>
      <a:lvl7pPr marL="2475509" indent="-190424" algn="l" defTabSz="761695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7pPr>
      <a:lvl8pPr marL="2856357" indent="-190424" algn="l" defTabSz="761695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8pPr>
      <a:lvl9pPr marL="3237205" indent="-190424" algn="l" defTabSz="761695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695" rtl="0" eaLnBrk="1" latinLnBrk="0" hangingPunct="1">
        <a:defRPr sz="1499" kern="1200">
          <a:solidFill>
            <a:schemeClr val="tx1"/>
          </a:solidFill>
          <a:latin typeface="+mn-lt"/>
          <a:ea typeface="+mn-ea"/>
          <a:cs typeface="+mn-cs"/>
        </a:defRPr>
      </a:lvl1pPr>
      <a:lvl2pPr marL="380848" algn="l" defTabSz="761695" rtl="0" eaLnBrk="1" latinLnBrk="0" hangingPunct="1">
        <a:defRPr sz="1499" kern="1200">
          <a:solidFill>
            <a:schemeClr val="tx1"/>
          </a:solidFill>
          <a:latin typeface="+mn-lt"/>
          <a:ea typeface="+mn-ea"/>
          <a:cs typeface="+mn-cs"/>
        </a:defRPr>
      </a:lvl2pPr>
      <a:lvl3pPr marL="761695" algn="l" defTabSz="761695" rtl="0" eaLnBrk="1" latinLnBrk="0" hangingPunct="1">
        <a:defRPr sz="1499" kern="1200">
          <a:solidFill>
            <a:schemeClr val="tx1"/>
          </a:solidFill>
          <a:latin typeface="+mn-lt"/>
          <a:ea typeface="+mn-ea"/>
          <a:cs typeface="+mn-cs"/>
        </a:defRPr>
      </a:lvl3pPr>
      <a:lvl4pPr marL="1142543" algn="l" defTabSz="761695" rtl="0" eaLnBrk="1" latinLnBrk="0" hangingPunct="1">
        <a:defRPr sz="1499" kern="1200">
          <a:solidFill>
            <a:schemeClr val="tx1"/>
          </a:solidFill>
          <a:latin typeface="+mn-lt"/>
          <a:ea typeface="+mn-ea"/>
          <a:cs typeface="+mn-cs"/>
        </a:defRPr>
      </a:lvl4pPr>
      <a:lvl5pPr marL="1523390" algn="l" defTabSz="761695" rtl="0" eaLnBrk="1" latinLnBrk="0" hangingPunct="1">
        <a:defRPr sz="1499" kern="1200">
          <a:solidFill>
            <a:schemeClr val="tx1"/>
          </a:solidFill>
          <a:latin typeface="+mn-lt"/>
          <a:ea typeface="+mn-ea"/>
          <a:cs typeface="+mn-cs"/>
        </a:defRPr>
      </a:lvl5pPr>
      <a:lvl6pPr marL="1904238" algn="l" defTabSz="761695" rtl="0" eaLnBrk="1" latinLnBrk="0" hangingPunct="1">
        <a:defRPr sz="1499" kern="1200">
          <a:solidFill>
            <a:schemeClr val="tx1"/>
          </a:solidFill>
          <a:latin typeface="+mn-lt"/>
          <a:ea typeface="+mn-ea"/>
          <a:cs typeface="+mn-cs"/>
        </a:defRPr>
      </a:lvl6pPr>
      <a:lvl7pPr marL="2285086" algn="l" defTabSz="761695" rtl="0" eaLnBrk="1" latinLnBrk="0" hangingPunct="1">
        <a:defRPr sz="1499" kern="1200">
          <a:solidFill>
            <a:schemeClr val="tx1"/>
          </a:solidFill>
          <a:latin typeface="+mn-lt"/>
          <a:ea typeface="+mn-ea"/>
          <a:cs typeface="+mn-cs"/>
        </a:defRPr>
      </a:lvl7pPr>
      <a:lvl8pPr marL="2665933" algn="l" defTabSz="761695" rtl="0" eaLnBrk="1" latinLnBrk="0" hangingPunct="1">
        <a:defRPr sz="1499" kern="1200">
          <a:solidFill>
            <a:schemeClr val="tx1"/>
          </a:solidFill>
          <a:latin typeface="+mn-lt"/>
          <a:ea typeface="+mn-ea"/>
          <a:cs typeface="+mn-cs"/>
        </a:defRPr>
      </a:lvl8pPr>
      <a:lvl9pPr marL="3046781" algn="l" defTabSz="761695" rtl="0" eaLnBrk="1" latinLnBrk="0" hangingPunct="1">
        <a:defRPr sz="14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8E9278-58DB-D942-B3FC-369F2A520EA0}"/>
              </a:ext>
            </a:extLst>
          </p:cNvPr>
          <p:cNvSpPr/>
          <p:nvPr/>
        </p:nvSpPr>
        <p:spPr>
          <a:xfrm>
            <a:off x="892167" y="1789505"/>
            <a:ext cx="6322608" cy="3217394"/>
          </a:xfrm>
          <a:prstGeom prst="rect">
            <a:avLst/>
          </a:prstGeom>
          <a:solidFill>
            <a:schemeClr val="accent4">
              <a:alpha val="13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9EF450-3102-3D4B-8C0B-909A85123447}"/>
              </a:ext>
            </a:extLst>
          </p:cNvPr>
          <p:cNvSpPr/>
          <p:nvPr/>
        </p:nvSpPr>
        <p:spPr>
          <a:xfrm>
            <a:off x="762063" y="1895722"/>
            <a:ext cx="6368258" cy="3218236"/>
          </a:xfrm>
          <a:prstGeom prst="rect">
            <a:avLst/>
          </a:prstGeom>
          <a:solidFill>
            <a:schemeClr val="accent4">
              <a:alpha val="13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12E4B8-3469-FE43-9BC5-582F46AD1F43}"/>
              </a:ext>
            </a:extLst>
          </p:cNvPr>
          <p:cNvSpPr/>
          <p:nvPr/>
        </p:nvSpPr>
        <p:spPr>
          <a:xfrm>
            <a:off x="592808" y="1989409"/>
            <a:ext cx="6452712" cy="3269427"/>
          </a:xfrm>
          <a:prstGeom prst="rect">
            <a:avLst/>
          </a:prstGeom>
          <a:solidFill>
            <a:schemeClr val="accent4">
              <a:alpha val="13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71040C-FBFA-3343-9417-291540CA864A}"/>
              </a:ext>
            </a:extLst>
          </p:cNvPr>
          <p:cNvSpPr/>
          <p:nvPr/>
        </p:nvSpPr>
        <p:spPr>
          <a:xfrm>
            <a:off x="469155" y="2058661"/>
            <a:ext cx="6491564" cy="3269427"/>
          </a:xfrm>
          <a:prstGeom prst="rect">
            <a:avLst/>
          </a:prstGeom>
          <a:solidFill>
            <a:schemeClr val="accent4">
              <a:lumMod val="60000"/>
              <a:lumOff val="40000"/>
              <a:alpha val="88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C9A02682-F32D-2948-9445-625A2DAA1874}"/>
              </a:ext>
            </a:extLst>
          </p:cNvPr>
          <p:cNvSpPr/>
          <p:nvPr/>
        </p:nvSpPr>
        <p:spPr>
          <a:xfrm>
            <a:off x="2365929" y="2898202"/>
            <a:ext cx="4409293" cy="113162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E33E7E-A039-5142-9918-EC84EB20BD43}"/>
              </a:ext>
            </a:extLst>
          </p:cNvPr>
          <p:cNvSpPr txBox="1"/>
          <p:nvPr/>
        </p:nvSpPr>
        <p:spPr>
          <a:xfrm>
            <a:off x="592808" y="2192502"/>
            <a:ext cx="32336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Are passwords required to be changed frequently (every 90 days or less)?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745D2F-5751-704A-9214-9E6291932B61}"/>
              </a:ext>
            </a:extLst>
          </p:cNvPr>
          <p:cNvSpPr txBox="1"/>
          <p:nvPr/>
        </p:nvSpPr>
        <p:spPr>
          <a:xfrm>
            <a:off x="2557138" y="3043825"/>
            <a:ext cx="913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yes – 1.00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BC1775-FF33-7447-A1B0-FD441A4DDE36}"/>
              </a:ext>
            </a:extLst>
          </p:cNvPr>
          <p:cNvSpPr txBox="1"/>
          <p:nvPr/>
        </p:nvSpPr>
        <p:spPr>
          <a:xfrm>
            <a:off x="2581452" y="3359120"/>
            <a:ext cx="2603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yes but more than 90 days - 0.50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FB6A10-4D53-DB44-B52C-52AEA69AC1B1}"/>
              </a:ext>
            </a:extLst>
          </p:cNvPr>
          <p:cNvSpPr txBox="1"/>
          <p:nvPr/>
        </p:nvSpPr>
        <p:spPr>
          <a:xfrm>
            <a:off x="2555198" y="3722050"/>
            <a:ext cx="862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no – 0.00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69FCD83-9E52-CA47-AA1B-811B40AED6EF}"/>
              </a:ext>
            </a:extLst>
          </p:cNvPr>
          <p:cNvSpPr txBox="1"/>
          <p:nvPr/>
        </p:nvSpPr>
        <p:spPr>
          <a:xfrm>
            <a:off x="3931299" y="4502090"/>
            <a:ext cx="2434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Response group:</a:t>
            </a:r>
          </a:p>
          <a:p>
            <a:r>
              <a:rPr lang="en-US" sz="1600" i="1" dirty="0"/>
              <a:t>yes-favorable-partial90-no</a:t>
            </a:r>
          </a:p>
          <a:p>
            <a:endParaRPr lang="en-US" sz="1600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0180D6C-7A11-5840-8157-050FCCFD31CA}"/>
              </a:ext>
            </a:extLst>
          </p:cNvPr>
          <p:cNvSpPr/>
          <p:nvPr/>
        </p:nvSpPr>
        <p:spPr>
          <a:xfrm>
            <a:off x="2472458" y="3761581"/>
            <a:ext cx="1045222" cy="221819"/>
          </a:xfrm>
          <a:prstGeom prst="ellipse">
            <a:avLst/>
          </a:prstGeom>
          <a:solidFill>
            <a:schemeClr val="accent6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4787B9-07A6-A349-8B6A-46010FDA191D}"/>
              </a:ext>
            </a:extLst>
          </p:cNvPr>
          <p:cNvSpPr txBox="1"/>
          <p:nvPr/>
        </p:nvSpPr>
        <p:spPr>
          <a:xfrm>
            <a:off x="5482916" y="3206712"/>
            <a:ext cx="13369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answer choices:</a:t>
            </a:r>
          </a:p>
          <a:p>
            <a:r>
              <a:rPr lang="en-US" sz="1400" i="1" dirty="0"/>
              <a:t>text + multiplier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9C30EEC-76D1-394B-BC2D-032D0A2E77B0}"/>
              </a:ext>
            </a:extLst>
          </p:cNvPr>
          <p:cNvCxnSpPr>
            <a:cxnSpLocks/>
            <a:endCxn id="11" idx="3"/>
          </p:cNvCxnSpPr>
          <p:nvPr/>
        </p:nvCxnSpPr>
        <p:spPr>
          <a:xfrm flipH="1">
            <a:off x="5185113" y="3493816"/>
            <a:ext cx="324444" cy="19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11ACEA1-A163-D741-9541-AD4150B90065}"/>
              </a:ext>
            </a:extLst>
          </p:cNvPr>
          <p:cNvCxnSpPr>
            <a:cxnSpLocks/>
          </p:cNvCxnSpPr>
          <p:nvPr/>
        </p:nvCxnSpPr>
        <p:spPr>
          <a:xfrm flipH="1" flipV="1">
            <a:off x="3854045" y="4119043"/>
            <a:ext cx="132565" cy="5241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AD8738BD-EBF9-5D49-869B-995F5504091E}"/>
              </a:ext>
            </a:extLst>
          </p:cNvPr>
          <p:cNvSpPr txBox="1"/>
          <p:nvPr/>
        </p:nvSpPr>
        <p:spPr>
          <a:xfrm>
            <a:off x="592808" y="4467626"/>
            <a:ext cx="2850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weight- high</a:t>
            </a:r>
          </a:p>
          <a:p>
            <a:r>
              <a:rPr lang="en-US" dirty="0"/>
              <a:t>category: User-level Security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F085396-5AA8-7044-B7A3-2D53F22C1958}"/>
              </a:ext>
            </a:extLst>
          </p:cNvPr>
          <p:cNvSpPr txBox="1"/>
          <p:nvPr/>
        </p:nvSpPr>
        <p:spPr>
          <a:xfrm>
            <a:off x="5681869" y="5296600"/>
            <a:ext cx="929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Question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0CF07AC-E85E-7C4B-A352-134C935D317B}"/>
              </a:ext>
            </a:extLst>
          </p:cNvPr>
          <p:cNvCxnSpPr>
            <a:cxnSpLocks/>
          </p:cNvCxnSpPr>
          <p:nvPr/>
        </p:nvCxnSpPr>
        <p:spPr>
          <a:xfrm flipH="1" flipV="1">
            <a:off x="4650061" y="5265555"/>
            <a:ext cx="1070515" cy="1807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Left Brace 20">
            <a:extLst>
              <a:ext uri="{FF2B5EF4-FFF2-40B4-BE49-F238E27FC236}">
                <a16:creationId xmlns:a16="http://schemas.microsoft.com/office/drawing/2014/main" id="{BC5806C0-DC17-D940-824F-2D98D27CC8F6}"/>
              </a:ext>
            </a:extLst>
          </p:cNvPr>
          <p:cNvSpPr/>
          <p:nvPr/>
        </p:nvSpPr>
        <p:spPr>
          <a:xfrm rot="2902623">
            <a:off x="458198" y="1487268"/>
            <a:ext cx="287947" cy="76167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6807D34-4A17-5541-B00B-21222E45C7E4}"/>
              </a:ext>
            </a:extLst>
          </p:cNvPr>
          <p:cNvSpPr txBox="1"/>
          <p:nvPr/>
        </p:nvSpPr>
        <p:spPr>
          <a:xfrm rot="19170109">
            <a:off x="14918" y="1065400"/>
            <a:ext cx="1310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Question List:</a:t>
            </a:r>
          </a:p>
          <a:p>
            <a:r>
              <a:rPr lang="en-US" sz="1600" i="1" dirty="0"/>
              <a:t>OU Annual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B5D5E3A-56CC-F544-A264-A717C81570CB}"/>
              </a:ext>
            </a:extLst>
          </p:cNvPr>
          <p:cNvSpPr txBox="1"/>
          <p:nvPr/>
        </p:nvSpPr>
        <p:spPr>
          <a:xfrm>
            <a:off x="1507021" y="695262"/>
            <a:ext cx="43291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Assessment Type: Annual Departmental Risk Assessment</a:t>
            </a:r>
          </a:p>
          <a:p>
            <a:r>
              <a:rPr lang="en-US" sz="1400" dirty="0"/>
              <a:t>Due date: May 30, 2020</a:t>
            </a:r>
          </a:p>
          <a:p>
            <a:r>
              <a:rPr lang="en-US" sz="1400" dirty="0"/>
              <a:t>Target Type: Classification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4F636003-EA33-DA49-994A-98849CC9536D}"/>
              </a:ext>
            </a:extLst>
          </p:cNvPr>
          <p:cNvSpPr/>
          <p:nvPr/>
        </p:nvSpPr>
        <p:spPr>
          <a:xfrm>
            <a:off x="93019" y="549595"/>
            <a:ext cx="7411752" cy="50855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1B365F7-6511-E74E-A3C0-AC98A31C60EC}"/>
              </a:ext>
            </a:extLst>
          </p:cNvPr>
          <p:cNvSpPr txBox="1"/>
          <p:nvPr/>
        </p:nvSpPr>
        <p:spPr>
          <a:xfrm>
            <a:off x="328249" y="85578"/>
            <a:ext cx="3080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Assessment: Campus-wide Risk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4A52CC7-8C47-3F48-AE4C-C96747B10554}"/>
              </a:ext>
            </a:extLst>
          </p:cNvPr>
          <p:cNvSpPr/>
          <p:nvPr/>
        </p:nvSpPr>
        <p:spPr>
          <a:xfrm>
            <a:off x="2510051" y="3383976"/>
            <a:ext cx="2614609" cy="292919"/>
          </a:xfrm>
          <a:prstGeom prst="ellipse">
            <a:avLst/>
          </a:prstGeom>
          <a:solidFill>
            <a:schemeClr val="accent6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1B20772-5752-3548-B30B-D908FE3BBD40}"/>
              </a:ext>
            </a:extLst>
          </p:cNvPr>
          <p:cNvSpPr/>
          <p:nvPr/>
        </p:nvSpPr>
        <p:spPr>
          <a:xfrm>
            <a:off x="2510051" y="3115832"/>
            <a:ext cx="1007628" cy="214426"/>
          </a:xfrm>
          <a:prstGeom prst="ellipse">
            <a:avLst/>
          </a:prstGeom>
          <a:solidFill>
            <a:schemeClr val="accent6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B2EAAAB-3B08-A04A-9AF5-8A04DA1D1ED3}"/>
              </a:ext>
            </a:extLst>
          </p:cNvPr>
          <p:cNvCxnSpPr>
            <a:cxnSpLocks/>
          </p:cNvCxnSpPr>
          <p:nvPr/>
        </p:nvCxnSpPr>
        <p:spPr>
          <a:xfrm flipH="1" flipV="1">
            <a:off x="3576397" y="3207524"/>
            <a:ext cx="1933160" cy="166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2F33483-87E8-634F-9FBF-7945814DA438}"/>
              </a:ext>
            </a:extLst>
          </p:cNvPr>
          <p:cNvCxnSpPr>
            <a:cxnSpLocks/>
          </p:cNvCxnSpPr>
          <p:nvPr/>
        </p:nvCxnSpPr>
        <p:spPr>
          <a:xfrm flipH="1">
            <a:off x="3555500" y="3631208"/>
            <a:ext cx="1954057" cy="285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F8991377-F404-C54B-86A7-4349D34FC86C}"/>
              </a:ext>
            </a:extLst>
          </p:cNvPr>
          <p:cNvSpPr txBox="1"/>
          <p:nvPr/>
        </p:nvSpPr>
        <p:spPr>
          <a:xfrm>
            <a:off x="6008253" y="748484"/>
            <a:ext cx="12296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OUs to assess:</a:t>
            </a:r>
          </a:p>
          <a:p>
            <a:r>
              <a:rPr lang="en-US" sz="1400" dirty="0"/>
              <a:t>HR, ISO, ACC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4CF7C68-C232-2B4E-A60C-79B8CD8F4E01}"/>
              </a:ext>
            </a:extLst>
          </p:cNvPr>
          <p:cNvSpPr/>
          <p:nvPr/>
        </p:nvSpPr>
        <p:spPr>
          <a:xfrm>
            <a:off x="6065184" y="991216"/>
            <a:ext cx="1050303" cy="261017"/>
          </a:xfrm>
          <a:prstGeom prst="rect">
            <a:avLst/>
          </a:prstGeom>
          <a:solidFill>
            <a:schemeClr val="accent2">
              <a:lumMod val="60000"/>
              <a:lumOff val="40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2" name="Down Arrow 31">
            <a:extLst>
              <a:ext uri="{FF2B5EF4-FFF2-40B4-BE49-F238E27FC236}">
                <a16:creationId xmlns:a16="http://schemas.microsoft.com/office/drawing/2014/main" id="{6D402CEC-333F-D945-8CD3-431D3F373EE8}"/>
              </a:ext>
            </a:extLst>
          </p:cNvPr>
          <p:cNvSpPr/>
          <p:nvPr/>
        </p:nvSpPr>
        <p:spPr>
          <a:xfrm>
            <a:off x="1349464" y="5748634"/>
            <a:ext cx="5163670" cy="13654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OUs included</a:t>
            </a:r>
          </a:p>
          <a:p>
            <a:pPr algn="ctr"/>
            <a:r>
              <a:rPr lang="en-US" dirty="0"/>
              <a:t>+</a:t>
            </a:r>
          </a:p>
          <a:p>
            <a:pPr algn="ctr"/>
            <a:r>
              <a:rPr lang="en-US" dirty="0"/>
              <a:t>Question List</a:t>
            </a: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F8C61285-482C-2841-885A-1CBD498E3A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7901" y="7667797"/>
            <a:ext cx="2111083" cy="3338457"/>
          </a:xfrm>
          <a:prstGeom prst="rect">
            <a:avLst/>
          </a:prstGeom>
          <a:ln w="12700">
            <a:solidFill>
              <a:schemeClr val="accent1">
                <a:shade val="50000"/>
              </a:schemeClr>
            </a:solidFill>
          </a:ln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E8B892CF-8012-9C40-90F3-EB241051D7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0128" y="7899231"/>
            <a:ext cx="2084985" cy="3307746"/>
          </a:xfrm>
          <a:prstGeom prst="rect">
            <a:avLst/>
          </a:prstGeom>
          <a:ln w="12700">
            <a:solidFill>
              <a:schemeClr val="accent1">
                <a:shade val="50000"/>
              </a:schemeClr>
            </a:solidFill>
          </a:ln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3B778A4B-3E44-034C-AFEE-C5E5E01043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63" y="7694972"/>
            <a:ext cx="1757737" cy="3389341"/>
          </a:xfrm>
          <a:prstGeom prst="rect">
            <a:avLst/>
          </a:prstGeom>
          <a:ln w="12700">
            <a:solidFill>
              <a:schemeClr val="accent1">
                <a:shade val="50000"/>
              </a:schemeClr>
            </a:solidFill>
          </a:ln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EBBE92CE-C106-5847-9816-814D96BD43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193" y="7899230"/>
            <a:ext cx="1742736" cy="3492724"/>
          </a:xfrm>
          <a:prstGeom prst="rect">
            <a:avLst/>
          </a:prstGeom>
          <a:ln w="12700">
            <a:solidFill>
              <a:schemeClr val="accent1">
                <a:shade val="50000"/>
              </a:schemeClr>
            </a:solidFill>
          </a:ln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2979EF0D-B2B9-574E-9C4C-980B30E4FE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155" y="8121534"/>
            <a:ext cx="1705333" cy="3398971"/>
          </a:xfrm>
          <a:prstGeom prst="rect">
            <a:avLst/>
          </a:prstGeom>
          <a:ln w="12700">
            <a:solidFill>
              <a:schemeClr val="accent1">
                <a:shade val="50000"/>
              </a:schemeClr>
            </a:solidFill>
          </a:ln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05256A0D-A83C-314E-B3A4-5120C29B8800}"/>
              </a:ext>
            </a:extLst>
          </p:cNvPr>
          <p:cNvSpPr txBox="1"/>
          <p:nvPr/>
        </p:nvSpPr>
        <p:spPr>
          <a:xfrm>
            <a:off x="525241" y="7298465"/>
            <a:ext cx="2231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Unit Question Surveys</a:t>
            </a: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1C583922-0F6C-7047-8611-9D4C60A8D2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5191" y="8121534"/>
            <a:ext cx="1964434" cy="3398972"/>
          </a:xfrm>
          <a:prstGeom prst="rect">
            <a:avLst/>
          </a:prstGeom>
          <a:ln w="12700">
            <a:solidFill>
              <a:schemeClr val="accent1">
                <a:shade val="50000"/>
              </a:schemeClr>
            </a:solidFill>
          </a:ln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372A04B6-2C11-1442-9905-8F5600F79C71}"/>
              </a:ext>
            </a:extLst>
          </p:cNvPr>
          <p:cNvSpPr txBox="1"/>
          <p:nvPr/>
        </p:nvSpPr>
        <p:spPr>
          <a:xfrm>
            <a:off x="3254102" y="7292313"/>
            <a:ext cx="2791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Host Categorization Surveys</a:t>
            </a:r>
          </a:p>
        </p:txBody>
      </p:sp>
      <p:sp>
        <p:nvSpPr>
          <p:cNvPr id="54" name="Rounded Rectangle 53">
            <a:extLst>
              <a:ext uri="{FF2B5EF4-FFF2-40B4-BE49-F238E27FC236}">
                <a16:creationId xmlns:a16="http://schemas.microsoft.com/office/drawing/2014/main" id="{78725832-A820-4F49-9F4E-28A17BB6B644}"/>
              </a:ext>
            </a:extLst>
          </p:cNvPr>
          <p:cNvSpPr/>
          <p:nvPr/>
        </p:nvSpPr>
        <p:spPr>
          <a:xfrm>
            <a:off x="133347" y="7219967"/>
            <a:ext cx="7371424" cy="44442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FF8CD71-1C3D-7244-BD09-F30674033B12}"/>
              </a:ext>
            </a:extLst>
          </p:cNvPr>
          <p:cNvSpPr txBox="1"/>
          <p:nvPr/>
        </p:nvSpPr>
        <p:spPr>
          <a:xfrm rot="19233542">
            <a:off x="5135386" y="9042009"/>
            <a:ext cx="21183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 set of surveys per OU</a:t>
            </a:r>
          </a:p>
        </p:txBody>
      </p:sp>
      <p:sp>
        <p:nvSpPr>
          <p:cNvPr id="58" name="Curved Up Arrow 57">
            <a:extLst>
              <a:ext uri="{FF2B5EF4-FFF2-40B4-BE49-F238E27FC236}">
                <a16:creationId xmlns:a16="http://schemas.microsoft.com/office/drawing/2014/main" id="{199DF655-6A08-4848-86BE-5C89D3D8D95C}"/>
              </a:ext>
            </a:extLst>
          </p:cNvPr>
          <p:cNvSpPr/>
          <p:nvPr/>
        </p:nvSpPr>
        <p:spPr>
          <a:xfrm>
            <a:off x="2200095" y="11734322"/>
            <a:ext cx="1936809" cy="81050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876FB3A-71FE-0942-A6ED-F58FBE4CE4B0}"/>
              </a:ext>
            </a:extLst>
          </p:cNvPr>
          <p:cNvSpPr/>
          <p:nvPr/>
        </p:nvSpPr>
        <p:spPr>
          <a:xfrm>
            <a:off x="1141674" y="11691352"/>
            <a:ext cx="1613177" cy="4997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50DC6205-C1B5-F44F-8B22-68DE10FA2046}"/>
              </a:ext>
            </a:extLst>
          </p:cNvPr>
          <p:cNvSpPr/>
          <p:nvPr/>
        </p:nvSpPr>
        <p:spPr>
          <a:xfrm>
            <a:off x="982492" y="11876872"/>
            <a:ext cx="1861860" cy="35374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9906919-A540-5E4B-84CB-F080B280E2C2}"/>
              </a:ext>
            </a:extLst>
          </p:cNvPr>
          <p:cNvSpPr txBox="1"/>
          <p:nvPr/>
        </p:nvSpPr>
        <p:spPr>
          <a:xfrm>
            <a:off x="1082458" y="11899616"/>
            <a:ext cx="1731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ISORA inventory data</a:t>
            </a:r>
          </a:p>
        </p:txBody>
      </p:sp>
    </p:spTree>
    <p:extLst>
      <p:ext uri="{BB962C8B-B14F-4D97-AF65-F5344CB8AC3E}">
        <p14:creationId xmlns:p14="http://schemas.microsoft.com/office/powerpoint/2010/main" val="2170461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101</Words>
  <Application>Microsoft Macintosh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McWilliams</dc:creator>
  <cp:lastModifiedBy>Laura McWilliams</cp:lastModifiedBy>
  <cp:revision>3</cp:revision>
  <dcterms:created xsi:type="dcterms:W3CDTF">2020-06-12T18:18:12Z</dcterms:created>
  <dcterms:modified xsi:type="dcterms:W3CDTF">2020-06-12T18:32:59Z</dcterms:modified>
</cp:coreProperties>
</file>